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7E4B2-5BB3-49BF-8C23-BE2C96E32AB3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437340-5632-436F-A386-89263EB33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0085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1">
            <a:extLst>
              <a:ext uri="{FF2B5EF4-FFF2-40B4-BE49-F238E27FC236}">
                <a16:creationId xmlns:a16="http://schemas.microsoft.com/office/drawing/2014/main" id="{900F1151-F55A-486C-AB4D-7EE51C5B40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2875" y="768350"/>
            <a:ext cx="6818313" cy="3836988"/>
          </a:xfrm>
          <a:solidFill>
            <a:srgbClr val="FFFFFF"/>
          </a:solidFill>
          <a:ln>
            <a:miter lim="800000"/>
          </a:ln>
        </p:spPr>
      </p:sp>
      <p:sp>
        <p:nvSpPr>
          <p:cNvPr id="350211" name="Text Box 2">
            <a:extLst>
              <a:ext uri="{FF2B5EF4-FFF2-40B4-BE49-F238E27FC236}">
                <a16:creationId xmlns:a16="http://schemas.microsoft.com/office/drawing/2014/main" id="{3C7CFCF1-0251-475A-BA85-501E77BB0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9075" tIns="49538" rIns="99075" bIns="49538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pt-BR" altLang="pt-B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1487"/>
            <a:ext cx="9144000" cy="2388980"/>
          </a:xfrm>
        </p:spPr>
        <p:txBody>
          <a:bodyPr/>
          <a:lstStyle>
            <a:lvl1pPr algn="ctr">
              <a:defRPr sz="7997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1455"/>
            <a:ext cx="9144000" cy="1656839"/>
          </a:xfrm>
        </p:spPr>
        <p:txBody>
          <a:bodyPr/>
          <a:lstStyle>
            <a:lvl1pPr marL="0" indent="0" algn="ctr">
              <a:buNone/>
              <a:defRPr sz="3199"/>
            </a:lvl1pPr>
            <a:lvl2pPr marL="609402" indent="0" algn="ctr">
              <a:buNone/>
              <a:defRPr sz="2666"/>
            </a:lvl2pPr>
            <a:lvl3pPr marL="1218804" indent="0" algn="ctr">
              <a:buNone/>
              <a:defRPr sz="2399"/>
            </a:lvl3pPr>
            <a:lvl4pPr marL="1828206" indent="0" algn="ctr">
              <a:buNone/>
              <a:defRPr sz="2133"/>
            </a:lvl4pPr>
            <a:lvl5pPr marL="2437608" indent="0" algn="ctr">
              <a:buNone/>
              <a:defRPr sz="2133"/>
            </a:lvl5pPr>
            <a:lvl6pPr marL="3047009" indent="0" algn="ctr">
              <a:buNone/>
              <a:defRPr sz="2133"/>
            </a:lvl6pPr>
            <a:lvl7pPr marL="3656411" indent="0" algn="ctr">
              <a:buNone/>
              <a:defRPr sz="2133"/>
            </a:lvl7pPr>
            <a:lvl8pPr marL="4265813" indent="0" algn="ctr">
              <a:buNone/>
              <a:defRPr sz="2133"/>
            </a:lvl8pPr>
            <a:lvl9pPr marL="4875215" indent="0" algn="ctr">
              <a:buNone/>
              <a:defRPr sz="2133"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542956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90580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248651" y="742722"/>
            <a:ext cx="2154767" cy="581692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782234" y="742722"/>
            <a:ext cx="6263217" cy="581692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73333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056210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386"/>
          </a:xfrm>
        </p:spPr>
        <p:txBody>
          <a:bodyPr/>
          <a:lstStyle>
            <a:lvl1pPr>
              <a:defRPr sz="7997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1" y="4589634"/>
            <a:ext cx="10515600" cy="1500253"/>
          </a:xfrm>
        </p:spPr>
        <p:txBody>
          <a:bodyPr/>
          <a:lstStyle>
            <a:lvl1pPr marL="0" indent="0">
              <a:buNone/>
              <a:defRPr sz="3199"/>
            </a:lvl1pPr>
            <a:lvl2pPr marL="609402" indent="0">
              <a:buNone/>
              <a:defRPr sz="2666"/>
            </a:lvl2pPr>
            <a:lvl3pPr marL="1218804" indent="0">
              <a:buNone/>
              <a:defRPr sz="2399"/>
            </a:lvl3pPr>
            <a:lvl4pPr marL="1828206" indent="0">
              <a:buNone/>
              <a:defRPr sz="2133"/>
            </a:lvl4pPr>
            <a:lvl5pPr marL="2437608" indent="0">
              <a:buNone/>
              <a:defRPr sz="2133"/>
            </a:lvl5pPr>
            <a:lvl6pPr marL="3047009" indent="0">
              <a:buNone/>
              <a:defRPr sz="2133"/>
            </a:lvl6pPr>
            <a:lvl7pPr marL="3656411" indent="0">
              <a:buNone/>
              <a:defRPr sz="2133"/>
            </a:lvl7pPr>
            <a:lvl8pPr marL="4265813" indent="0">
              <a:buNone/>
              <a:defRPr sz="2133"/>
            </a:lvl8pPr>
            <a:lvl9pPr marL="4875215" indent="0">
              <a:buNone/>
              <a:defRPr sz="213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3393922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782233" y="1967893"/>
            <a:ext cx="4207933" cy="459174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3367" y="1967893"/>
            <a:ext cx="4210051" cy="459174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550884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7" y="366072"/>
            <a:ext cx="10515600" cy="1324624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40318" y="1680115"/>
            <a:ext cx="5158316" cy="825245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02" indent="0">
              <a:buNone/>
              <a:defRPr sz="2666" b="1"/>
            </a:lvl2pPr>
            <a:lvl3pPr marL="1218804" indent="0">
              <a:buNone/>
              <a:defRPr sz="2399" b="1"/>
            </a:lvl3pPr>
            <a:lvl4pPr marL="1828206" indent="0">
              <a:buNone/>
              <a:defRPr sz="2133" b="1"/>
            </a:lvl4pPr>
            <a:lvl5pPr marL="2437608" indent="0">
              <a:buNone/>
              <a:defRPr sz="2133" b="1"/>
            </a:lvl5pPr>
            <a:lvl6pPr marL="3047009" indent="0">
              <a:buNone/>
              <a:defRPr sz="2133" b="1"/>
            </a:lvl6pPr>
            <a:lvl7pPr marL="3656411" indent="0">
              <a:buNone/>
              <a:defRPr sz="2133" b="1"/>
            </a:lvl7pPr>
            <a:lvl8pPr marL="4265813" indent="0">
              <a:buNone/>
              <a:defRPr sz="2133" b="1"/>
            </a:lvl8pPr>
            <a:lvl9pPr marL="4875215" indent="0">
              <a:buNone/>
              <a:defRPr sz="213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40318" y="2505360"/>
            <a:ext cx="5158316" cy="368398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0115"/>
            <a:ext cx="5183717" cy="825245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02" indent="0">
              <a:buNone/>
              <a:defRPr sz="2666" b="1"/>
            </a:lvl2pPr>
            <a:lvl3pPr marL="1218804" indent="0">
              <a:buNone/>
              <a:defRPr sz="2399" b="1"/>
            </a:lvl3pPr>
            <a:lvl4pPr marL="1828206" indent="0">
              <a:buNone/>
              <a:defRPr sz="2133" b="1"/>
            </a:lvl4pPr>
            <a:lvl5pPr marL="2437608" indent="0">
              <a:buNone/>
              <a:defRPr sz="2133" b="1"/>
            </a:lvl5pPr>
            <a:lvl6pPr marL="3047009" indent="0">
              <a:buNone/>
              <a:defRPr sz="2133" b="1"/>
            </a:lvl6pPr>
            <a:lvl7pPr marL="3656411" indent="0">
              <a:buNone/>
              <a:defRPr sz="2133" b="1"/>
            </a:lvl7pPr>
            <a:lvl8pPr marL="4265813" indent="0">
              <a:buNone/>
              <a:defRPr sz="2133" b="1"/>
            </a:lvl8pPr>
            <a:lvl9pPr marL="4875215" indent="0">
              <a:buNone/>
              <a:defRPr sz="213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360"/>
            <a:ext cx="5183717" cy="368398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40619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042727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240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059"/>
            <a:ext cx="3932767" cy="1599706"/>
          </a:xfrm>
        </p:spPr>
        <p:txBody>
          <a:bodyPr/>
          <a:lstStyle>
            <a:lvl1pPr>
              <a:defRPr sz="426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717" y="988179"/>
            <a:ext cx="6172200" cy="4873178"/>
          </a:xfrm>
        </p:spPr>
        <p:txBody>
          <a:bodyPr/>
          <a:lstStyle>
            <a:lvl1pPr>
              <a:defRPr sz="4265"/>
            </a:lvl1pPr>
            <a:lvl2pPr>
              <a:defRPr sz="3732"/>
            </a:lvl2pPr>
            <a:lvl3pPr>
              <a:defRPr sz="3199"/>
            </a:lvl3pPr>
            <a:lvl4pPr>
              <a:defRPr sz="2666"/>
            </a:lvl4pPr>
            <a:lvl5pPr>
              <a:defRPr sz="2666"/>
            </a:lvl5pPr>
            <a:lvl6pPr>
              <a:defRPr sz="2666"/>
            </a:lvl6pPr>
            <a:lvl7pPr>
              <a:defRPr sz="2666"/>
            </a:lvl7pPr>
            <a:lvl8pPr>
              <a:defRPr sz="2666"/>
            </a:lvl8pPr>
            <a:lvl9pPr>
              <a:defRPr sz="266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40318" y="2056766"/>
            <a:ext cx="3932767" cy="3813056"/>
          </a:xfrm>
        </p:spPr>
        <p:txBody>
          <a:bodyPr/>
          <a:lstStyle>
            <a:lvl1pPr marL="0" indent="0">
              <a:buNone/>
              <a:defRPr sz="2133"/>
            </a:lvl1pPr>
            <a:lvl2pPr marL="609402" indent="0">
              <a:buNone/>
              <a:defRPr sz="1866"/>
            </a:lvl2pPr>
            <a:lvl3pPr marL="1218804" indent="0">
              <a:buNone/>
              <a:defRPr sz="1599"/>
            </a:lvl3pPr>
            <a:lvl4pPr marL="1828206" indent="0">
              <a:buNone/>
              <a:defRPr sz="1333"/>
            </a:lvl4pPr>
            <a:lvl5pPr marL="2437608" indent="0">
              <a:buNone/>
              <a:defRPr sz="1333"/>
            </a:lvl5pPr>
            <a:lvl6pPr marL="3047009" indent="0">
              <a:buNone/>
              <a:defRPr sz="1333"/>
            </a:lvl6pPr>
            <a:lvl7pPr marL="3656411" indent="0">
              <a:buNone/>
              <a:defRPr sz="1333"/>
            </a:lvl7pPr>
            <a:lvl8pPr marL="4265813" indent="0">
              <a:buNone/>
              <a:defRPr sz="1333"/>
            </a:lvl8pPr>
            <a:lvl9pPr marL="4875215" indent="0">
              <a:buNone/>
              <a:defRPr sz="133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1145140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059"/>
            <a:ext cx="3932767" cy="1599706"/>
          </a:xfrm>
        </p:spPr>
        <p:txBody>
          <a:bodyPr/>
          <a:lstStyle>
            <a:lvl1pPr>
              <a:defRPr sz="426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717" y="988179"/>
            <a:ext cx="6172200" cy="4873178"/>
          </a:xfrm>
        </p:spPr>
        <p:txBody>
          <a:bodyPr/>
          <a:lstStyle>
            <a:lvl1pPr marL="0" indent="0">
              <a:buNone/>
              <a:defRPr sz="4265"/>
            </a:lvl1pPr>
            <a:lvl2pPr marL="609402" indent="0">
              <a:buNone/>
              <a:defRPr sz="3732"/>
            </a:lvl2pPr>
            <a:lvl3pPr marL="1218804" indent="0">
              <a:buNone/>
              <a:defRPr sz="3199"/>
            </a:lvl3pPr>
            <a:lvl4pPr marL="1828206" indent="0">
              <a:buNone/>
              <a:defRPr sz="2666"/>
            </a:lvl4pPr>
            <a:lvl5pPr marL="2437608" indent="0">
              <a:buNone/>
              <a:defRPr sz="2666"/>
            </a:lvl5pPr>
            <a:lvl6pPr marL="3047009" indent="0">
              <a:buNone/>
              <a:defRPr sz="2666"/>
            </a:lvl6pPr>
            <a:lvl7pPr marL="3656411" indent="0">
              <a:buNone/>
              <a:defRPr sz="2666"/>
            </a:lvl7pPr>
            <a:lvl8pPr marL="4265813" indent="0">
              <a:buNone/>
              <a:defRPr sz="2666"/>
            </a:lvl8pPr>
            <a:lvl9pPr marL="4875215" indent="0">
              <a:buNone/>
              <a:defRPr sz="2666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40318" y="2056766"/>
            <a:ext cx="3932767" cy="3813056"/>
          </a:xfrm>
        </p:spPr>
        <p:txBody>
          <a:bodyPr/>
          <a:lstStyle>
            <a:lvl1pPr marL="0" indent="0">
              <a:buNone/>
              <a:defRPr sz="2133"/>
            </a:lvl1pPr>
            <a:lvl2pPr marL="609402" indent="0">
              <a:buNone/>
              <a:defRPr sz="1866"/>
            </a:lvl2pPr>
            <a:lvl3pPr marL="1218804" indent="0">
              <a:buNone/>
              <a:defRPr sz="1599"/>
            </a:lvl3pPr>
            <a:lvl4pPr marL="1828206" indent="0">
              <a:buNone/>
              <a:defRPr sz="1333"/>
            </a:lvl4pPr>
            <a:lvl5pPr marL="2437608" indent="0">
              <a:buNone/>
              <a:defRPr sz="1333"/>
            </a:lvl5pPr>
            <a:lvl6pPr marL="3047009" indent="0">
              <a:buNone/>
              <a:defRPr sz="1333"/>
            </a:lvl6pPr>
            <a:lvl7pPr marL="3656411" indent="0">
              <a:buNone/>
              <a:defRPr sz="1333"/>
            </a:lvl7pPr>
            <a:lvl8pPr marL="4265813" indent="0">
              <a:buNone/>
              <a:defRPr sz="1333"/>
            </a:lvl8pPr>
            <a:lvl9pPr marL="4875215" indent="0">
              <a:buNone/>
              <a:defRPr sz="133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61198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7BEA99EB-B5AA-4E5A-A964-C011E20D7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6855883"/>
          </a:xfrm>
          <a:prstGeom prst="rect">
            <a:avLst/>
          </a:prstGeom>
          <a:gradFill rotWithShape="0">
            <a:gsLst>
              <a:gs pos="0">
                <a:srgbClr val="B40036">
                  <a:alpha val="76999"/>
                </a:srgbClr>
              </a:gs>
              <a:gs pos="100000">
                <a:srgbClr val="002685">
                  <a:alpha val="76999"/>
                </a:srgb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t-BR" altLang="pt-BR" sz="2399" dirty="0"/>
          </a:p>
        </p:txBody>
      </p:sp>
      <p:sp>
        <p:nvSpPr>
          <p:cNvPr id="2051" name="Freeform 2">
            <a:extLst>
              <a:ext uri="{FF2B5EF4-FFF2-40B4-BE49-F238E27FC236}">
                <a16:creationId xmlns:a16="http://schemas.microsoft.com/office/drawing/2014/main" id="{B44485CA-AF78-431A-A90C-98C9BDA44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351" y="1047428"/>
            <a:ext cx="9891183" cy="4761030"/>
          </a:xfrm>
          <a:custGeom>
            <a:avLst/>
            <a:gdLst>
              <a:gd name="T0" fmla="*/ 2147483646 w 319196"/>
              <a:gd name="T1" fmla="*/ 2147483646 h 161890"/>
              <a:gd name="T2" fmla="*/ 0 w 319196"/>
              <a:gd name="T3" fmla="*/ 2147483646 h 161890"/>
              <a:gd name="T4" fmla="*/ 0 w 319196"/>
              <a:gd name="T5" fmla="*/ 2147483646 h 161890"/>
              <a:gd name="T6" fmla="*/ 2147483646 w 319196"/>
              <a:gd name="T7" fmla="*/ 2147483646 h 161890"/>
              <a:gd name="T8" fmla="*/ 2147483646 w 319196"/>
              <a:gd name="T9" fmla="*/ 0 h 161890"/>
              <a:gd name="T10" fmla="*/ 2147483646 w 319196"/>
              <a:gd name="T11" fmla="*/ 2147483646 h 16189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19196" h="161890" extrusionOk="0">
                <a:moveTo>
                  <a:pt x="137286" y="300"/>
                </a:moveTo>
                <a:lnTo>
                  <a:pt x="0" y="241"/>
                </a:lnTo>
                <a:lnTo>
                  <a:pt x="0" y="161890"/>
                </a:lnTo>
                <a:lnTo>
                  <a:pt x="319196" y="161890"/>
                </a:lnTo>
                <a:lnTo>
                  <a:pt x="319196" y="0"/>
                </a:lnTo>
                <a:lnTo>
                  <a:pt x="182036" y="30"/>
                </a:lnTo>
              </a:path>
            </a:pathLst>
          </a:custGeom>
          <a:noFill/>
          <a:ln w="76320" cap="flat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BR" sz="2399" dirty="0"/>
          </a:p>
        </p:txBody>
      </p:sp>
      <p:grpSp>
        <p:nvGrpSpPr>
          <p:cNvPr id="2052" name="Group 3">
            <a:extLst>
              <a:ext uri="{FF2B5EF4-FFF2-40B4-BE49-F238E27FC236}">
                <a16:creationId xmlns:a16="http://schemas.microsoft.com/office/drawing/2014/main" id="{3B43BDA2-FFA2-49BD-B543-2C5BCE460B71}"/>
              </a:ext>
            </a:extLst>
          </p:cNvPr>
          <p:cNvGrpSpPr>
            <a:grpSpLocks/>
          </p:cNvGrpSpPr>
          <p:nvPr/>
        </p:nvGrpSpPr>
        <p:grpSpPr bwMode="auto">
          <a:xfrm>
            <a:off x="5613400" y="454944"/>
            <a:ext cx="755651" cy="956438"/>
            <a:chOff x="2652" y="215"/>
            <a:chExt cx="357" cy="452"/>
          </a:xfrm>
        </p:grpSpPr>
        <p:sp>
          <p:nvSpPr>
            <p:cNvPr id="2055" name="Freeform 4">
              <a:extLst>
                <a:ext uri="{FF2B5EF4-FFF2-40B4-BE49-F238E27FC236}">
                  <a16:creationId xmlns:a16="http://schemas.microsoft.com/office/drawing/2014/main" id="{33D09F9E-23E7-4504-8051-6ED61208E1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7" y="405"/>
              <a:ext cx="262" cy="48"/>
            </a:xfrm>
            <a:custGeom>
              <a:avLst/>
              <a:gdLst>
                <a:gd name="T0" fmla="*/ 0 w 555631"/>
                <a:gd name="T1" fmla="*/ 0 h 105822"/>
                <a:gd name="T2" fmla="*/ 0 w 555631"/>
                <a:gd name="T3" fmla="*/ 0 h 105822"/>
                <a:gd name="T4" fmla="*/ 0 w 555631"/>
                <a:gd name="T5" fmla="*/ 0 h 105822"/>
                <a:gd name="T6" fmla="*/ 0 w 555631"/>
                <a:gd name="T7" fmla="*/ 0 h 105822"/>
                <a:gd name="T8" fmla="*/ 0 w 555631"/>
                <a:gd name="T9" fmla="*/ 0 h 105822"/>
                <a:gd name="T10" fmla="*/ 0 w 555631"/>
                <a:gd name="T11" fmla="*/ 0 h 105822"/>
                <a:gd name="T12" fmla="*/ 0 w 555631"/>
                <a:gd name="T13" fmla="*/ 0 h 105822"/>
                <a:gd name="T14" fmla="*/ 0 w 555631"/>
                <a:gd name="T15" fmla="*/ 0 h 105822"/>
                <a:gd name="T16" fmla="*/ 0 w 555631"/>
                <a:gd name="T17" fmla="*/ 0 h 105822"/>
                <a:gd name="T18" fmla="*/ 0 w 555631"/>
                <a:gd name="T19" fmla="*/ 0 h 1058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55631" h="105822" extrusionOk="0">
                  <a:moveTo>
                    <a:pt x="52921" y="85496"/>
                  </a:moveTo>
                  <a:lnTo>
                    <a:pt x="277816" y="25527"/>
                  </a:lnTo>
                  <a:lnTo>
                    <a:pt x="502710" y="85496"/>
                  </a:lnTo>
                  <a:lnTo>
                    <a:pt x="502710" y="105823"/>
                  </a:lnTo>
                  <a:lnTo>
                    <a:pt x="555631" y="105823"/>
                  </a:lnTo>
                  <a:lnTo>
                    <a:pt x="555631" y="0"/>
                  </a:lnTo>
                  <a:lnTo>
                    <a:pt x="0" y="0"/>
                  </a:lnTo>
                  <a:lnTo>
                    <a:pt x="0" y="105823"/>
                  </a:lnTo>
                  <a:lnTo>
                    <a:pt x="52921" y="105823"/>
                  </a:lnTo>
                  <a:lnTo>
                    <a:pt x="52921" y="8549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t-BR" sz="2399" dirty="0"/>
            </a:p>
          </p:txBody>
        </p:sp>
        <p:sp>
          <p:nvSpPr>
            <p:cNvPr id="2056" name="Freeform 5">
              <a:extLst>
                <a:ext uri="{FF2B5EF4-FFF2-40B4-BE49-F238E27FC236}">
                  <a16:creationId xmlns:a16="http://schemas.microsoft.com/office/drawing/2014/main" id="{B0B5C0BD-C4FF-4F70-A743-CF09301B72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5" y="430"/>
              <a:ext cx="187" cy="199"/>
            </a:xfrm>
            <a:custGeom>
              <a:avLst/>
              <a:gdLst>
                <a:gd name="T0" fmla="*/ 0 w 396868"/>
                <a:gd name="T1" fmla="*/ 0 h 423329"/>
                <a:gd name="T2" fmla="*/ 0 w 396868"/>
                <a:gd name="T3" fmla="*/ 0 h 423329"/>
                <a:gd name="T4" fmla="*/ 0 w 396868"/>
                <a:gd name="T5" fmla="*/ 0 h 423329"/>
                <a:gd name="T6" fmla="*/ 0 w 396868"/>
                <a:gd name="T7" fmla="*/ 0 h 423329"/>
                <a:gd name="T8" fmla="*/ 0 w 396868"/>
                <a:gd name="T9" fmla="*/ 0 h 423329"/>
                <a:gd name="T10" fmla="*/ 0 w 396868"/>
                <a:gd name="T11" fmla="*/ 0 h 423329"/>
                <a:gd name="T12" fmla="*/ 0 w 396868"/>
                <a:gd name="T13" fmla="*/ 0 h 423329"/>
                <a:gd name="T14" fmla="*/ 0 w 396868"/>
                <a:gd name="T15" fmla="*/ 0 h 423329"/>
                <a:gd name="T16" fmla="*/ 0 w 396868"/>
                <a:gd name="T17" fmla="*/ 0 h 423329"/>
                <a:gd name="T18" fmla="*/ 0 w 396868"/>
                <a:gd name="T19" fmla="*/ 0 h 423329"/>
                <a:gd name="T20" fmla="*/ 0 w 396868"/>
                <a:gd name="T21" fmla="*/ 0 h 423329"/>
                <a:gd name="T22" fmla="*/ 0 w 396868"/>
                <a:gd name="T23" fmla="*/ 0 h 423329"/>
                <a:gd name="T24" fmla="*/ 0 w 396868"/>
                <a:gd name="T25" fmla="*/ 0 h 423329"/>
                <a:gd name="T26" fmla="*/ 0 w 396868"/>
                <a:gd name="T27" fmla="*/ 0 h 423329"/>
                <a:gd name="T28" fmla="*/ 0 w 396868"/>
                <a:gd name="T29" fmla="*/ 0 h 423329"/>
                <a:gd name="T30" fmla="*/ 0 w 396868"/>
                <a:gd name="T31" fmla="*/ 0 h 423329"/>
                <a:gd name="T32" fmla="*/ 0 w 396868"/>
                <a:gd name="T33" fmla="*/ 0 h 423329"/>
                <a:gd name="T34" fmla="*/ 0 w 396868"/>
                <a:gd name="T35" fmla="*/ 0 h 423329"/>
                <a:gd name="T36" fmla="*/ 0 w 396868"/>
                <a:gd name="T37" fmla="*/ 0 h 423329"/>
                <a:gd name="T38" fmla="*/ 0 w 396868"/>
                <a:gd name="T39" fmla="*/ 0 h 423329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6868" h="423329" extrusionOk="0">
                  <a:moveTo>
                    <a:pt x="396869" y="423329"/>
                  </a:moveTo>
                  <a:lnTo>
                    <a:pt x="396869" y="119072"/>
                  </a:lnTo>
                  <a:lnTo>
                    <a:pt x="396869" y="92612"/>
                  </a:lnTo>
                  <a:lnTo>
                    <a:pt x="396869" y="92602"/>
                  </a:lnTo>
                  <a:lnTo>
                    <a:pt x="396869" y="52911"/>
                  </a:lnTo>
                  <a:lnTo>
                    <a:pt x="198434" y="0"/>
                  </a:lnTo>
                  <a:lnTo>
                    <a:pt x="0" y="52911"/>
                  </a:lnTo>
                  <a:lnTo>
                    <a:pt x="0" y="92602"/>
                  </a:lnTo>
                  <a:lnTo>
                    <a:pt x="0" y="92612"/>
                  </a:lnTo>
                  <a:lnTo>
                    <a:pt x="0" y="119072"/>
                  </a:lnTo>
                  <a:lnTo>
                    <a:pt x="0" y="423329"/>
                  </a:lnTo>
                  <a:lnTo>
                    <a:pt x="79372" y="423329"/>
                  </a:lnTo>
                  <a:lnTo>
                    <a:pt x="79372" y="119072"/>
                  </a:lnTo>
                  <a:lnTo>
                    <a:pt x="158744" y="119072"/>
                  </a:lnTo>
                  <a:lnTo>
                    <a:pt x="158744" y="423329"/>
                  </a:lnTo>
                  <a:lnTo>
                    <a:pt x="238125" y="423329"/>
                  </a:lnTo>
                  <a:lnTo>
                    <a:pt x="238125" y="119072"/>
                  </a:lnTo>
                  <a:lnTo>
                    <a:pt x="317497" y="119072"/>
                  </a:lnTo>
                  <a:lnTo>
                    <a:pt x="317497" y="423329"/>
                  </a:lnTo>
                  <a:lnTo>
                    <a:pt x="396869" y="423329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t-BR" sz="2399" dirty="0"/>
            </a:p>
          </p:txBody>
        </p:sp>
        <p:sp>
          <p:nvSpPr>
            <p:cNvPr id="2057" name="Freeform 6">
              <a:extLst>
                <a:ext uri="{FF2B5EF4-FFF2-40B4-BE49-F238E27FC236}">
                  <a16:creationId xmlns:a16="http://schemas.microsoft.com/office/drawing/2014/main" id="{9E89C219-3D04-450D-ACD4-D84FFEE495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4" y="215"/>
              <a:ext cx="149" cy="174"/>
            </a:xfrm>
            <a:custGeom>
              <a:avLst/>
              <a:gdLst>
                <a:gd name="T0" fmla="*/ 0 w 317506"/>
                <a:gd name="T1" fmla="*/ 0 h 370408"/>
                <a:gd name="T2" fmla="*/ 0 w 317506"/>
                <a:gd name="T3" fmla="*/ 0 h 370408"/>
                <a:gd name="T4" fmla="*/ 0 w 317506"/>
                <a:gd name="T5" fmla="*/ 0 h 370408"/>
                <a:gd name="T6" fmla="*/ 0 w 317506"/>
                <a:gd name="T7" fmla="*/ 0 h 370408"/>
                <a:gd name="T8" fmla="*/ 0 w 317506"/>
                <a:gd name="T9" fmla="*/ 0 h 370408"/>
                <a:gd name="T10" fmla="*/ 0 w 317506"/>
                <a:gd name="T11" fmla="*/ 0 h 370408"/>
                <a:gd name="T12" fmla="*/ 0 w 317506"/>
                <a:gd name="T13" fmla="*/ 0 h 370408"/>
                <a:gd name="T14" fmla="*/ 0 w 317506"/>
                <a:gd name="T15" fmla="*/ 0 h 370408"/>
                <a:gd name="T16" fmla="*/ 0 w 317506"/>
                <a:gd name="T17" fmla="*/ 0 h 370408"/>
                <a:gd name="T18" fmla="*/ 0 w 317506"/>
                <a:gd name="T19" fmla="*/ 0 h 370408"/>
                <a:gd name="T20" fmla="*/ 0 w 317506"/>
                <a:gd name="T21" fmla="*/ 0 h 370408"/>
                <a:gd name="T22" fmla="*/ 0 w 317506"/>
                <a:gd name="T23" fmla="*/ 0 h 370408"/>
                <a:gd name="T24" fmla="*/ 0 w 317506"/>
                <a:gd name="T25" fmla="*/ 0 h 370408"/>
                <a:gd name="T26" fmla="*/ 0 w 317506"/>
                <a:gd name="T27" fmla="*/ 0 h 370408"/>
                <a:gd name="T28" fmla="*/ 0 w 317506"/>
                <a:gd name="T29" fmla="*/ 0 h 370408"/>
                <a:gd name="T30" fmla="*/ 0 w 317506"/>
                <a:gd name="T31" fmla="*/ 0 h 370408"/>
                <a:gd name="T32" fmla="*/ 0 w 317506"/>
                <a:gd name="T33" fmla="*/ 0 h 370408"/>
                <a:gd name="T34" fmla="*/ 0 w 317506"/>
                <a:gd name="T35" fmla="*/ 0 h 370408"/>
                <a:gd name="T36" fmla="*/ 0 w 317506"/>
                <a:gd name="T37" fmla="*/ 0 h 370408"/>
                <a:gd name="T38" fmla="*/ 0 w 317506"/>
                <a:gd name="T39" fmla="*/ 0 h 370408"/>
                <a:gd name="T40" fmla="*/ 0 w 317506"/>
                <a:gd name="T41" fmla="*/ 0 h 370408"/>
                <a:gd name="T42" fmla="*/ 0 w 317506"/>
                <a:gd name="T43" fmla="*/ 0 h 37040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317506" h="370408" extrusionOk="0">
                  <a:moveTo>
                    <a:pt x="317506" y="343957"/>
                  </a:moveTo>
                  <a:cubicBezTo>
                    <a:pt x="317506" y="343948"/>
                    <a:pt x="317506" y="343948"/>
                    <a:pt x="317506" y="343948"/>
                  </a:cubicBezTo>
                  <a:cubicBezTo>
                    <a:pt x="317506" y="265309"/>
                    <a:pt x="260271" y="200196"/>
                    <a:pt x="185204" y="187576"/>
                  </a:cubicBezTo>
                  <a:lnTo>
                    <a:pt x="185204" y="152133"/>
                  </a:lnTo>
                  <a:cubicBezTo>
                    <a:pt x="185204" y="148476"/>
                    <a:pt x="182242" y="145523"/>
                    <a:pt x="178594" y="145523"/>
                  </a:cubicBezTo>
                  <a:lnTo>
                    <a:pt x="171983" y="145523"/>
                  </a:lnTo>
                  <a:lnTo>
                    <a:pt x="171983" y="111290"/>
                  </a:lnTo>
                  <a:cubicBezTo>
                    <a:pt x="218599" y="134617"/>
                    <a:pt x="256994" y="94421"/>
                    <a:pt x="317506" y="118605"/>
                  </a:cubicBezTo>
                  <a:lnTo>
                    <a:pt x="317506" y="26460"/>
                  </a:lnTo>
                  <a:cubicBezTo>
                    <a:pt x="256985" y="2276"/>
                    <a:pt x="218589" y="42472"/>
                    <a:pt x="171983" y="19145"/>
                  </a:cubicBezTo>
                  <a:lnTo>
                    <a:pt x="171983" y="13230"/>
                  </a:lnTo>
                  <a:cubicBezTo>
                    <a:pt x="171983" y="5915"/>
                    <a:pt x="166068" y="0"/>
                    <a:pt x="158753" y="0"/>
                  </a:cubicBezTo>
                  <a:cubicBezTo>
                    <a:pt x="151438" y="0"/>
                    <a:pt x="145523" y="5915"/>
                    <a:pt x="145523" y="13230"/>
                  </a:cubicBezTo>
                  <a:lnTo>
                    <a:pt x="145523" y="145523"/>
                  </a:lnTo>
                  <a:lnTo>
                    <a:pt x="138913" y="145523"/>
                  </a:lnTo>
                  <a:cubicBezTo>
                    <a:pt x="135255" y="145523"/>
                    <a:pt x="132302" y="148485"/>
                    <a:pt x="132302" y="152133"/>
                  </a:cubicBezTo>
                  <a:lnTo>
                    <a:pt x="132302" y="187576"/>
                  </a:lnTo>
                  <a:cubicBezTo>
                    <a:pt x="57236" y="200196"/>
                    <a:pt x="0" y="265309"/>
                    <a:pt x="0" y="343948"/>
                  </a:cubicBezTo>
                  <a:cubicBezTo>
                    <a:pt x="0" y="343948"/>
                    <a:pt x="0" y="343948"/>
                    <a:pt x="0" y="343957"/>
                  </a:cubicBezTo>
                  <a:lnTo>
                    <a:pt x="0" y="370408"/>
                  </a:lnTo>
                  <a:lnTo>
                    <a:pt x="317506" y="370408"/>
                  </a:lnTo>
                  <a:lnTo>
                    <a:pt x="317506" y="34395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t-BR" sz="2399" dirty="0"/>
            </a:p>
          </p:txBody>
        </p:sp>
        <p:sp>
          <p:nvSpPr>
            <p:cNvPr id="2058" name="Freeform 7">
              <a:extLst>
                <a:ext uri="{FF2B5EF4-FFF2-40B4-BE49-F238E27FC236}">
                  <a16:creationId xmlns:a16="http://schemas.microsoft.com/office/drawing/2014/main" id="{AE764A8A-6792-4390-8AD2-AB91827AC7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7" y="645"/>
              <a:ext cx="262" cy="22"/>
            </a:xfrm>
            <a:custGeom>
              <a:avLst/>
              <a:gdLst>
                <a:gd name="T0" fmla="*/ 0 w 555631"/>
                <a:gd name="T1" fmla="*/ 0 h 52920"/>
                <a:gd name="T2" fmla="*/ 0 w 555631"/>
                <a:gd name="T3" fmla="*/ 0 h 52920"/>
                <a:gd name="T4" fmla="*/ 0 w 555631"/>
                <a:gd name="T5" fmla="*/ 0 h 52920"/>
                <a:gd name="T6" fmla="*/ 0 w 555631"/>
                <a:gd name="T7" fmla="*/ 0 h 52920"/>
                <a:gd name="T8" fmla="*/ 0 w 555631"/>
                <a:gd name="T9" fmla="*/ 0 h 529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55631" h="52920" extrusionOk="0">
                  <a:moveTo>
                    <a:pt x="52921" y="0"/>
                  </a:moveTo>
                  <a:lnTo>
                    <a:pt x="0" y="52921"/>
                  </a:lnTo>
                  <a:lnTo>
                    <a:pt x="555631" y="52921"/>
                  </a:lnTo>
                  <a:lnTo>
                    <a:pt x="502710" y="0"/>
                  </a:lnTo>
                  <a:lnTo>
                    <a:pt x="52921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t-BR" sz="2399" dirty="0"/>
            </a:p>
          </p:txBody>
        </p:sp>
        <p:sp>
          <p:nvSpPr>
            <p:cNvPr id="2059" name="Freeform 8">
              <a:extLst>
                <a:ext uri="{FF2B5EF4-FFF2-40B4-BE49-F238E27FC236}">
                  <a16:creationId xmlns:a16="http://schemas.microsoft.com/office/drawing/2014/main" id="{0C241505-7ED8-4642-AC8C-91840DAED6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2" y="468"/>
              <a:ext cx="117" cy="199"/>
            </a:xfrm>
            <a:custGeom>
              <a:avLst/>
              <a:gdLst>
                <a:gd name="T0" fmla="*/ 0 w 251345"/>
                <a:gd name="T1" fmla="*/ 0 h 423329"/>
                <a:gd name="T2" fmla="*/ 0 w 251345"/>
                <a:gd name="T3" fmla="*/ 0 h 423329"/>
                <a:gd name="T4" fmla="*/ 0 w 251345"/>
                <a:gd name="T5" fmla="*/ 0 h 423329"/>
                <a:gd name="T6" fmla="*/ 0 w 251345"/>
                <a:gd name="T7" fmla="*/ 0 h 423329"/>
                <a:gd name="T8" fmla="*/ 0 w 251345"/>
                <a:gd name="T9" fmla="*/ 0 h 423329"/>
                <a:gd name="T10" fmla="*/ 0 w 251345"/>
                <a:gd name="T11" fmla="*/ 0 h 423329"/>
                <a:gd name="T12" fmla="*/ 0 w 251345"/>
                <a:gd name="T13" fmla="*/ 0 h 423329"/>
                <a:gd name="T14" fmla="*/ 0 w 251345"/>
                <a:gd name="T15" fmla="*/ 0 h 423329"/>
                <a:gd name="T16" fmla="*/ 0 w 251345"/>
                <a:gd name="T17" fmla="*/ 0 h 423329"/>
                <a:gd name="T18" fmla="*/ 0 w 251345"/>
                <a:gd name="T19" fmla="*/ 0 h 423329"/>
                <a:gd name="T20" fmla="*/ 0 w 251345"/>
                <a:gd name="T21" fmla="*/ 0 h 423329"/>
                <a:gd name="T22" fmla="*/ 0 w 251345"/>
                <a:gd name="T23" fmla="*/ 0 h 423329"/>
                <a:gd name="T24" fmla="*/ 0 w 251345"/>
                <a:gd name="T25" fmla="*/ 0 h 423329"/>
                <a:gd name="T26" fmla="*/ 0 w 251345"/>
                <a:gd name="T27" fmla="*/ 0 h 423329"/>
                <a:gd name="T28" fmla="*/ 0 w 251345"/>
                <a:gd name="T29" fmla="*/ 0 h 423329"/>
                <a:gd name="T30" fmla="*/ 0 w 251345"/>
                <a:gd name="T31" fmla="*/ 0 h 423329"/>
                <a:gd name="T32" fmla="*/ 0 w 251345"/>
                <a:gd name="T33" fmla="*/ 0 h 423329"/>
                <a:gd name="T34" fmla="*/ 0 w 251345"/>
                <a:gd name="T35" fmla="*/ 0 h 423329"/>
                <a:gd name="T36" fmla="*/ 0 w 251345"/>
                <a:gd name="T37" fmla="*/ 0 h 423329"/>
                <a:gd name="T38" fmla="*/ 0 w 251345"/>
                <a:gd name="T39" fmla="*/ 0 h 423329"/>
                <a:gd name="T40" fmla="*/ 0 w 251345"/>
                <a:gd name="T41" fmla="*/ 0 h 423329"/>
                <a:gd name="T42" fmla="*/ 0 w 251345"/>
                <a:gd name="T43" fmla="*/ 0 h 423329"/>
                <a:gd name="T44" fmla="*/ 0 w 251345"/>
                <a:gd name="T45" fmla="*/ 0 h 423329"/>
                <a:gd name="T46" fmla="*/ 0 w 251345"/>
                <a:gd name="T47" fmla="*/ 0 h 423329"/>
                <a:gd name="T48" fmla="*/ 0 w 251345"/>
                <a:gd name="T49" fmla="*/ 0 h 423329"/>
                <a:gd name="T50" fmla="*/ 0 w 251345"/>
                <a:gd name="T51" fmla="*/ 0 h 423329"/>
                <a:gd name="T52" fmla="*/ 0 w 251345"/>
                <a:gd name="T53" fmla="*/ 0 h 423329"/>
                <a:gd name="T54" fmla="*/ 0 w 251345"/>
                <a:gd name="T55" fmla="*/ 0 h 423329"/>
                <a:gd name="T56" fmla="*/ 0 w 251345"/>
                <a:gd name="T57" fmla="*/ 0 h 423329"/>
                <a:gd name="T58" fmla="*/ 0 w 251345"/>
                <a:gd name="T59" fmla="*/ 0 h 423329"/>
                <a:gd name="T60" fmla="*/ 0 w 251345"/>
                <a:gd name="T61" fmla="*/ 0 h 42332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51345" h="423329" extrusionOk="0">
                  <a:moveTo>
                    <a:pt x="240392" y="343957"/>
                  </a:moveTo>
                  <a:lnTo>
                    <a:pt x="251346" y="343957"/>
                  </a:lnTo>
                  <a:lnTo>
                    <a:pt x="251346" y="0"/>
                  </a:lnTo>
                  <a:lnTo>
                    <a:pt x="0" y="0"/>
                  </a:lnTo>
                  <a:lnTo>
                    <a:pt x="0" y="423329"/>
                  </a:lnTo>
                  <a:lnTo>
                    <a:pt x="161020" y="423329"/>
                  </a:lnTo>
                  <a:lnTo>
                    <a:pt x="179727" y="404622"/>
                  </a:lnTo>
                  <a:lnTo>
                    <a:pt x="232648" y="351701"/>
                  </a:lnTo>
                  <a:lnTo>
                    <a:pt x="240392" y="343957"/>
                  </a:lnTo>
                  <a:close/>
                  <a:moveTo>
                    <a:pt x="105832" y="277816"/>
                  </a:moveTo>
                  <a:lnTo>
                    <a:pt x="52921" y="277816"/>
                  </a:lnTo>
                  <a:lnTo>
                    <a:pt x="52921" y="198434"/>
                  </a:lnTo>
                  <a:lnTo>
                    <a:pt x="105842" y="198434"/>
                  </a:lnTo>
                  <a:lnTo>
                    <a:pt x="105842" y="277816"/>
                  </a:lnTo>
                  <a:lnTo>
                    <a:pt x="105832" y="277816"/>
                  </a:lnTo>
                  <a:close/>
                  <a:moveTo>
                    <a:pt x="105832" y="145513"/>
                  </a:moveTo>
                  <a:lnTo>
                    <a:pt x="52921" y="145513"/>
                  </a:lnTo>
                  <a:lnTo>
                    <a:pt x="52921" y="66142"/>
                  </a:lnTo>
                  <a:lnTo>
                    <a:pt x="105842" y="66142"/>
                  </a:lnTo>
                  <a:lnTo>
                    <a:pt x="105842" y="145513"/>
                  </a:lnTo>
                  <a:lnTo>
                    <a:pt x="105832" y="145513"/>
                  </a:lnTo>
                  <a:close/>
                  <a:moveTo>
                    <a:pt x="198434" y="277816"/>
                  </a:moveTo>
                  <a:lnTo>
                    <a:pt x="145513" y="277816"/>
                  </a:lnTo>
                  <a:lnTo>
                    <a:pt x="145513" y="198434"/>
                  </a:lnTo>
                  <a:lnTo>
                    <a:pt x="198434" y="198434"/>
                  </a:lnTo>
                  <a:lnTo>
                    <a:pt x="198434" y="277816"/>
                  </a:lnTo>
                  <a:close/>
                  <a:moveTo>
                    <a:pt x="198434" y="145513"/>
                  </a:moveTo>
                  <a:lnTo>
                    <a:pt x="145513" y="145513"/>
                  </a:lnTo>
                  <a:lnTo>
                    <a:pt x="145513" y="66142"/>
                  </a:lnTo>
                  <a:lnTo>
                    <a:pt x="198434" y="66142"/>
                  </a:lnTo>
                  <a:lnTo>
                    <a:pt x="198434" y="14551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t-BR" sz="2399" dirty="0"/>
            </a:p>
          </p:txBody>
        </p:sp>
      </p:grpSp>
      <p:sp>
        <p:nvSpPr>
          <p:cNvPr id="2053" name="Rectangle 9">
            <a:extLst>
              <a:ext uri="{FF2B5EF4-FFF2-40B4-BE49-F238E27FC236}">
                <a16:creationId xmlns:a16="http://schemas.microsoft.com/office/drawing/2014/main" id="{C798F87D-637D-4DD0-B886-55E11F0350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82233" y="742722"/>
            <a:ext cx="8621184" cy="1051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91440" rIns="9000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/>
              <a:t>Clique para editar o formato do texto do título</a:t>
            </a:r>
          </a:p>
        </p:txBody>
      </p:sp>
      <p:sp>
        <p:nvSpPr>
          <p:cNvPr id="2054" name="Rectangle 10">
            <a:extLst>
              <a:ext uri="{FF2B5EF4-FFF2-40B4-BE49-F238E27FC236}">
                <a16:creationId xmlns:a16="http://schemas.microsoft.com/office/drawing/2014/main" id="{8E86E909-DFC2-49D1-AC46-54037322D8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82233" y="1967893"/>
            <a:ext cx="8621184" cy="4591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91440" rIns="9000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/>
              <a:t>Clique para editar o formato do texto da estrutura de tópicos</a:t>
            </a:r>
          </a:p>
          <a:p>
            <a:pPr lvl="1"/>
            <a:r>
              <a:rPr lang="en-GB" altLang="pt-BR"/>
              <a:t>2.º nível da estrutura de tópicos</a:t>
            </a:r>
          </a:p>
          <a:p>
            <a:pPr lvl="2"/>
            <a:r>
              <a:rPr lang="en-GB" altLang="pt-BR"/>
              <a:t>3.º nível da estrutura de tópicos</a:t>
            </a:r>
          </a:p>
          <a:p>
            <a:pPr lvl="3"/>
            <a:r>
              <a:rPr lang="en-GB" altLang="pt-BR"/>
              <a:t>4.º nível da estrutura de tópicos</a:t>
            </a:r>
          </a:p>
          <a:p>
            <a:pPr lvl="4"/>
            <a:r>
              <a:rPr lang="en-GB" altLang="pt-BR"/>
              <a:t>5.º nível da estrutura de tópicos</a:t>
            </a:r>
          </a:p>
          <a:p>
            <a:pPr lvl="4"/>
            <a:r>
              <a:rPr lang="en-GB" altLang="pt-BR"/>
              <a:t>6.º nível da estrutura de tópicos</a:t>
            </a:r>
          </a:p>
          <a:p>
            <a:pPr lvl="4"/>
            <a:r>
              <a:rPr lang="en-GB" altLang="pt-BR"/>
              <a:t>7.º nível da estrutura de tópicos</a:t>
            </a:r>
          </a:p>
        </p:txBody>
      </p:sp>
    </p:spTree>
    <p:extLst>
      <p:ext uri="{BB962C8B-B14F-4D97-AF65-F5344CB8AC3E}">
        <p14:creationId xmlns:p14="http://schemas.microsoft.com/office/powerpoint/2010/main" val="4124931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9882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866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59882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866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defTabSz="59882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866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defTabSz="59882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866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defTabSz="59882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866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3351710" indent="-304701" algn="l" defTabSz="59882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866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3961112" indent="-304701" algn="l" defTabSz="59882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866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4570514" indent="-304701" algn="l" defTabSz="59882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866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5179916" indent="-304701" algn="l" defTabSz="59882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866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457051" indent="-457051" algn="l" defTabSz="59882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1866" kern="1200">
          <a:solidFill>
            <a:srgbClr val="000000"/>
          </a:solidFill>
          <a:latin typeface="+mn-lt"/>
          <a:ea typeface="+mn-ea"/>
          <a:cs typeface="+mn-cs"/>
        </a:defRPr>
      </a:lvl1pPr>
      <a:lvl2pPr marL="990278" indent="-380876" algn="l" defTabSz="59882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866" kern="1200">
          <a:solidFill>
            <a:srgbClr val="000000"/>
          </a:solidFill>
          <a:latin typeface="+mn-lt"/>
          <a:ea typeface="+mn-ea"/>
          <a:cs typeface="+mn-cs"/>
        </a:defRPr>
      </a:lvl2pPr>
      <a:lvl3pPr marL="1523505" indent="-304701" algn="l" defTabSz="59882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1866" kern="1200">
          <a:solidFill>
            <a:srgbClr val="000000"/>
          </a:solidFill>
          <a:latin typeface="+mn-lt"/>
          <a:ea typeface="+mn-ea"/>
          <a:cs typeface="+mn-cs"/>
        </a:defRPr>
      </a:lvl3pPr>
      <a:lvl4pPr marL="2132907" indent="-304701" algn="l" defTabSz="59882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866" kern="1200">
          <a:solidFill>
            <a:srgbClr val="000000"/>
          </a:solidFill>
          <a:latin typeface="+mn-lt"/>
          <a:ea typeface="+mn-ea"/>
          <a:cs typeface="+mn-cs"/>
        </a:defRPr>
      </a:lvl4pPr>
      <a:lvl5pPr marL="2742308" indent="-304701" algn="l" defTabSz="59882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1866" kern="1200">
          <a:solidFill>
            <a:srgbClr val="000000"/>
          </a:solidFill>
          <a:latin typeface="+mn-lt"/>
          <a:ea typeface="+mn-ea"/>
          <a:cs typeface="+mn-cs"/>
        </a:defRPr>
      </a:lvl5pPr>
      <a:lvl6pPr marL="3351710" indent="-304701" algn="l" defTabSz="1218804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961112" indent="-304701" algn="l" defTabSz="1218804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570514" indent="-304701" algn="l" defTabSz="1218804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5179916" indent="-304701" algn="l" defTabSz="1218804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09402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218804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828206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4pPr>
      <a:lvl5pPr marL="2437608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5pPr>
      <a:lvl6pPr marL="3047009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656411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265813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4875215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>
            <a:alphaModFix amt="2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Text Box 1">
            <a:extLst>
              <a:ext uri="{FF2B5EF4-FFF2-40B4-BE49-F238E27FC236}">
                <a16:creationId xmlns:a16="http://schemas.microsoft.com/office/drawing/2014/main" id="{1A5ED37B-C0BD-4CCE-999E-F48A66A18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211" y="212036"/>
            <a:ext cx="11519578" cy="123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9963" tIns="121882" rIns="119963" bIns="121882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59882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596706" algn="l"/>
                <a:tab pos="1195529" algn="l"/>
                <a:tab pos="1794350" algn="l"/>
                <a:tab pos="2393173" algn="l"/>
                <a:tab pos="2991994" algn="l"/>
                <a:tab pos="3590817" algn="l"/>
                <a:tab pos="4189638" algn="l"/>
                <a:tab pos="4788461" algn="l"/>
                <a:tab pos="5387282" algn="l"/>
                <a:tab pos="5986105" algn="l"/>
                <a:tab pos="6584926" algn="l"/>
                <a:tab pos="7183749" algn="l"/>
                <a:tab pos="7782570" algn="l"/>
                <a:tab pos="8381392" algn="l"/>
                <a:tab pos="8980214" algn="l"/>
                <a:tab pos="9579036" algn="l"/>
                <a:tab pos="10177858" algn="l"/>
                <a:tab pos="10776680" algn="l"/>
                <a:tab pos="11375502" algn="l"/>
                <a:tab pos="11974324" algn="l"/>
              </a:tabLst>
            </a:pPr>
            <a:r>
              <a:rPr lang="pt-BR" altLang="pt-BR" sz="6398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pt-BR" altLang="pt-BR" sz="3200" b="1" dirty="0">
                <a:solidFill>
                  <a:srgbClr val="FF0000"/>
                </a:solidFill>
                <a:cs typeface="Arial" panose="020B0604020202020204" pitchFamily="34" charset="0"/>
              </a:rPr>
              <a:t>O QUE VEM A SER DIREITO DE FAMÍLIA?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DD8920-D35D-4591-8DF3-420B4CD3CCD9}"/>
              </a:ext>
            </a:extLst>
          </p:cNvPr>
          <p:cNvSpPr txBox="1"/>
          <p:nvPr/>
        </p:nvSpPr>
        <p:spPr>
          <a:xfrm>
            <a:off x="336211" y="1915159"/>
            <a:ext cx="11519578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FF0000"/>
                </a:solidFill>
              </a:rPr>
              <a:t>RAMO ESPECIALIZADO DO DIREITO, COM ATUAÇÃO  NAS SEGUINTES ATIVIDADES:</a:t>
            </a:r>
          </a:p>
          <a:p>
            <a:pPr algn="just"/>
            <a:endParaRPr lang="pt-BR" sz="2000" b="1" dirty="0">
              <a:solidFill>
                <a:srgbClr val="FF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rgbClr val="FF0000"/>
                </a:solidFill>
              </a:rPr>
              <a:t>RELAÇÕES ORIUNDAS </a:t>
            </a:r>
            <a:r>
              <a:rPr lang="pt-BR" sz="1600" b="1">
                <a:solidFill>
                  <a:srgbClr val="FF0000"/>
                </a:solidFill>
              </a:rPr>
              <a:t>DE CASAMENTO E UNIÃO ESTÁVEL</a:t>
            </a:r>
            <a:endParaRPr lang="pt-BR" sz="1600" b="1" dirty="0">
              <a:solidFill>
                <a:srgbClr val="FF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1600" b="1" dirty="0">
              <a:solidFill>
                <a:srgbClr val="FF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rgbClr val="FF0000"/>
                </a:solidFill>
              </a:rPr>
              <a:t>SEPARAÇÃO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1600" b="1" dirty="0">
              <a:solidFill>
                <a:srgbClr val="FF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rgbClr val="FF0000"/>
                </a:solidFill>
              </a:rPr>
              <a:t>DIVÓRCIO, PARTILHA DE BENS, GUARDA DOS FILHOS E PENSÃO ALIMENTÍCIA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1600" b="1" dirty="0">
              <a:solidFill>
                <a:srgbClr val="FF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rgbClr val="FF0000"/>
                </a:solidFill>
              </a:rPr>
              <a:t>ALIENAÇÃO PARENTAL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1600" b="1" dirty="0">
              <a:solidFill>
                <a:srgbClr val="FF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rgbClr val="FF0000"/>
                </a:solidFill>
              </a:rPr>
              <a:t>RESOLUÇÃO EXTRAJUDICIAL DE CONFLITOS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1600" b="1" dirty="0">
              <a:solidFill>
                <a:srgbClr val="FF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rgbClr val="FF0000"/>
                </a:solidFill>
              </a:rPr>
              <a:t>CONSULTORIA JURÍDICA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1600" b="1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b="1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b="1" dirty="0">
              <a:solidFill>
                <a:srgbClr val="FF0000"/>
              </a:solidFill>
            </a:endParaRPr>
          </a:p>
          <a:p>
            <a:pPr algn="ctr"/>
            <a:r>
              <a:rPr lang="pt-BR" sz="2000" b="1" dirty="0">
                <a:solidFill>
                  <a:srgbClr val="FF0000"/>
                </a:solidFill>
              </a:rPr>
              <a:t>CONTATE-NOS!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t-BR" sz="1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t-BR" sz="1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51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2_Tema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Jessi</dc:creator>
  <cp:lastModifiedBy>Jessi</cp:lastModifiedBy>
  <cp:revision>9</cp:revision>
  <cp:lastPrinted>2024-03-07T15:51:02Z</cp:lastPrinted>
  <dcterms:created xsi:type="dcterms:W3CDTF">2024-03-07T15:40:12Z</dcterms:created>
  <dcterms:modified xsi:type="dcterms:W3CDTF">2024-03-07T16:08:50Z</dcterms:modified>
</cp:coreProperties>
</file>